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IBM Plex Sans Hebrew Text Bold" charset="1" panose="020B0603050203000203"/>
      <p:regular r:id="rId19"/>
    </p:embeddedFont>
    <p:embeddedFont>
      <p:font typeface="Abhaya Libre SemiBold Bold" charset="1" panose="02000803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993648">
            <a:off x="-1240198" y="3106106"/>
            <a:ext cx="21700265" cy="25722297"/>
          </a:xfrm>
          <a:custGeom>
            <a:avLst/>
            <a:gdLst/>
            <a:ahLst/>
            <a:cxnLst/>
            <a:rect r="r" b="b" t="t" l="l"/>
            <a:pathLst>
              <a:path h="25722297" w="21700265">
                <a:moveTo>
                  <a:pt x="0" y="0"/>
                </a:moveTo>
                <a:lnTo>
                  <a:pt x="21700265" y="0"/>
                </a:lnTo>
                <a:lnTo>
                  <a:pt x="21700265" y="25722297"/>
                </a:lnTo>
                <a:lnTo>
                  <a:pt x="0" y="257222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3601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677747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67567" y="3047999"/>
            <a:ext cx="17352866" cy="3886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49"/>
              </a:lnSpc>
            </a:pPr>
            <a:r>
              <a:rPr lang="en-US" sz="10499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សញ្ញាទាំង ៩ បញ្ជាក់​ថា​អ្នក​កំពុង​តឹងតែង​​ចំពោះ​ខ្លួនឯង​ជ្រុល​ពេក​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3701879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គង់ ឆាយឡេង - KONG CHHAYLENG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5134" y="4021455"/>
            <a:ext cx="16417732" cy="208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៧. អ្នក​តែងតែ​មាន​ភាព​តានតឹង​ដោយ​ខ្លួនឯង នៅ​ពេល</a:t>
            </a: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​អ្នក​គិត​ពី​អ្វី​មួយ​នា​ពេល​អនាគត។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5134" y="3488055"/>
            <a:ext cx="16417732" cy="314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៨. នៅ​ពេល​អ្នក​និយាយ​អំពី​ខ្លួនឯង ពាក</a:t>
            </a: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្យ​តែ​មួយ​គត់​ដែល​ចេញ​ពី​មាត់​របស់​អ្នក ​គឺអវិជ្ជមាន។ អ្នក​មិន​ដែល​និយាយ​ល្អ ដើម្បី​ពី​ខ្លួនឯង​ឡើយ។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5134" y="3488055"/>
            <a:ext cx="16417732" cy="314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៩. អ្នក​តែងតែ​សុំទោស ទោះ​ជា​មិន​បាន​ប្រព្រឹត្ត​អ្វី​ក៏​ដោយ។ អ្នក</a:t>
            </a: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​តែងតែ​គិត​ថាកំពុង​រំខាន​នរណា​ម្នាក់​ដោយ​គ្រាន់​តែ​ឃើញ​គេ​រវល់​បន្តិច​សោះ។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5134" y="4450080"/>
            <a:ext cx="16417732" cy="1598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99"/>
              </a:lnSpc>
            </a:pPr>
            <a:r>
              <a:rPr lang="en-US" sz="8799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សូមអរគុណច្រើន!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2667" y="2303373"/>
            <a:ext cx="17062667" cy="6349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ភាពតានតឹង ជាបញ្ហា ឬស្ថានភាពណាដែលបុគ្គលម្នាក់មានការលំបាកក្នុងការប្រឈមមុខដោះស្រាយ ដែលនេះអាចបណ្តាលឲ្យបុគ្គលនោះមានការតានតឹងចិត្ត។ បុព្វហេតុដែលបណ្តាលឲ្យមានការតានតឹងចិត្តអាចការពារ ឬកាត់បន្ថយបាន។ ការការពារ ឬកាត់បន្ថយការតានតឹងចិត្ត អាចជួយធ្វើឲ្យមនុស្សយើងមានសុខភាពផ្លូវចិត្ត និងសុខភាពផ្លូវកាយល្អប្រសើរ។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5134" y="2954655"/>
            <a:ext cx="16417732" cy="421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ចង់​ក្លាយ​ជា​មនុស្ស​ល្អ ពិតជា​ត្រូវ​ខិតខំ​ដាក់​វិន័យ​ខ្លួនឯង​ឲ្យ​តឹងរ៉ឹង​បន្តិច​ហើយ ប៉ុន្តែ​បើ​ជ្រុល​ពេកក៏​ជា​រឿង​ហួសហេតុ​មួយ​ដែរ។ </a:t>
            </a: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សញ្ញាទាំង ៩ ​ខាងក្រោម​នេះ បញ្ជាក់​ថា​អ្នក​កំពុង​តឹងតែង​នឹង​ចំពោះ​ខ្លួនឯង​ជ្រុល​ពេក​ហើយ៖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5134" y="4021455"/>
            <a:ext cx="16417732" cy="208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១. អ្នក​មិន​ត្រេកត្រអាល​នឹង​ពាក្យ​សម្ដី​សរ</a:t>
            </a: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សើរ​របស់​អ្នក​ដទៃ ទោះជា​ខ្លួនឯង​ធ្វើ​បាន​ល្អ​យ៉ាង​ណា​ក៏​ដោយ។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5134" y="4021455"/>
            <a:ext cx="16417732" cy="208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២. នៅ​ពេល​ដែល​អ្នក​មាន​កំហុស​ឆ្គង អ្នក​មាន​អារម្មណ៍​ថា</a:t>
            </a: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​ខ្លាច​អ្នក​ដទៃ​ជុំវិញ​ខ្លួន​សើចចំអក។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5134" y="3488055"/>
            <a:ext cx="16417732" cy="314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៣. អ្នក​មើល​មិន​ឃើញ​ពី​សមិទ្ធផល​ធំ​ៗ​របស់​ខ្លួនឯង ហើយ​នៅ​ពេល​មាន​នរណា​ម្នាក់​អបអរសាទរ</a:t>
            </a: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​ដែល​អ្នក​ក្នុង​ការ​ទទួល​បាន​ជោគជ័យ អ្នក​នឹង​ឆ្លើយ​ដោយ​បន្ទាប​ខ្លួនឯង។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5134" y="3488055"/>
            <a:ext cx="16417732" cy="314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៤. អ្នក​ប្រៀបធៀប​ខ្លួន​ឯងទៅ​នឹង​អ្នក​គ្រប់គ្នា</a:t>
            </a: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ដែល​នៅ​ជិត​ ហើយ​អ្នក​តែងតែ​រក​អ្វី​មួយ​ដែល​ពួកគេ​មាន និង​អ្នក​គ្មាន។ ជា​ទូទៅ ​អ្នក​មាន​អារម្មណ៍​ថា​អន់​ជាង​គេ។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5134" y="4021455"/>
            <a:ext cx="16417732" cy="208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៥. អ្នក​បន្ទោស​ខ្លួនឯង នៅ​ពេល​</a:t>
            </a: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ដែល​ត្រូវ​បាន​បដិសេធ ឬ​នៅ​ពេល​ដែល​នរណា​ម្នាក់​ចាកចេញ។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93648">
            <a:off x="-856840" y="3992578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814094">
            <a:off x="-10479492" y="-15112439"/>
            <a:ext cx="30738094" cy="20846016"/>
          </a:xfrm>
          <a:custGeom>
            <a:avLst/>
            <a:gdLst/>
            <a:ahLst/>
            <a:cxnLst/>
            <a:rect r="r" b="b" t="t" l="l"/>
            <a:pathLst>
              <a:path h="20846016" w="30738094">
                <a:moveTo>
                  <a:pt x="0" y="0"/>
                </a:moveTo>
                <a:lnTo>
                  <a:pt x="30738094" y="0"/>
                </a:lnTo>
                <a:lnTo>
                  <a:pt x="30738094" y="20846016"/>
                </a:lnTo>
                <a:lnTo>
                  <a:pt x="0" y="20846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5134" y="3488055"/>
            <a:ext cx="16417732" cy="314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៦. អ្នក​បោះបង់ចោល​មុន​នឹង​ដឹង​ថា​មិន​ទាន់​សម្រេច​បានឬ</a:t>
            </a:r>
            <a:r>
              <a:rPr lang="en-US" sz="5600" b="true">
                <a:solidFill>
                  <a:srgbClr val="000000"/>
                </a:solidFill>
                <a:latin typeface="Abhaya Libre SemiBold Bold"/>
                <a:ea typeface="Abhaya Libre SemiBold Bold"/>
                <a:cs typeface="Abhaya Libre SemiBold Bold"/>
                <a:sym typeface="Abhaya Libre SemiBold Bold"/>
              </a:rPr>
              <a:t>​អត់ ព្រោះ​អ្នក​មើល​ឃើញ​ថា​លំបាក ហើយ​ពេល​ធ្វើ​ទៅ​ខ្លាច​មិន​បាន​ជោគជ័យ​នាំ​​ឲ្យខ្មាស​គេ។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37535" y="9432290"/>
            <a:ext cx="14901530" cy="3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b="true" sz="2332" spc="508">
                <a:solidFill>
                  <a:srgbClr val="000000"/>
                </a:solidFill>
                <a:latin typeface="IBM Plex Sans Hebrew Text Bold"/>
                <a:ea typeface="IBM Plex Sans Hebrew Text Bold"/>
                <a:cs typeface="IBM Plex Sans Hebrew Text Bold"/>
                <a:sym typeface="IBM Plex Sans Hebrew Text Bold"/>
              </a:rPr>
              <a:t>WWW.THEHRDAILY.COM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192464" cy="1611892"/>
          </a:xfrm>
          <a:custGeom>
            <a:avLst/>
            <a:gdLst/>
            <a:ahLst/>
            <a:cxnLst/>
            <a:rect r="r" b="b" t="t" l="l"/>
            <a:pathLst>
              <a:path h="1611892" w="2192464">
                <a:moveTo>
                  <a:pt x="0" y="0"/>
                </a:moveTo>
                <a:lnTo>
                  <a:pt x="2192464" y="0"/>
                </a:lnTo>
                <a:lnTo>
                  <a:pt x="2192464" y="1611892"/>
                </a:lnTo>
                <a:lnTo>
                  <a:pt x="0" y="161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3601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DAE6M590gk8</dc:identifier>
  <dcterms:modified xsi:type="dcterms:W3CDTF">2011-08-01T06:04:30Z</dcterms:modified>
  <cp:revision>1</cp:revision>
  <dc:title>សញ្ញាទាំង ៩ បញ្ជាក់​ថា​អ្នក​កំពុង​តឹងតែង​​ចំពោះ​ខ្លួនឯង​ជ្រុល​ពេក​</dc:title>
</cp:coreProperties>
</file>